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acifico"/>
      <p:regular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1" roundtripDataSignature="AMtx7mh2r+DSerFaK+e6FzYqmKsz2zWu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customschemas.google.com/relationships/presentationmetadata" Target="metadata"/><Relationship Id="rId10" Type="http://schemas.openxmlformats.org/officeDocument/2006/relationships/font" Target="fonts/Pacifico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4957e7b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14957e7b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8.jpg"/><Relationship Id="rId7" Type="http://schemas.openxmlformats.org/officeDocument/2006/relationships/image" Target="../media/image12.jp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0.jpg"/><Relationship Id="rId7" Type="http://schemas.openxmlformats.org/officeDocument/2006/relationships/image" Target="../media/image19.png"/><Relationship Id="rId8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10" Type="http://schemas.openxmlformats.org/officeDocument/2006/relationships/image" Target="../media/image9.jp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title"/>
          </p:nvPr>
        </p:nvSpPr>
        <p:spPr>
          <a:xfrm>
            <a:off x="1280044" y="1727115"/>
            <a:ext cx="6753900" cy="187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666666"/>
                </a:solidFill>
                <a:latin typeface="Pacifico"/>
                <a:ea typeface="Pacifico"/>
                <a:cs typeface="Pacifico"/>
                <a:sym typeface="Pacifico"/>
              </a:rPr>
              <a:t>Ideas for </a:t>
            </a:r>
            <a:endParaRPr sz="7000">
              <a:solidFill>
                <a:srgbClr val="666666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666666"/>
                </a:solidFill>
                <a:latin typeface="Pacifico"/>
                <a:ea typeface="Pacifico"/>
                <a:cs typeface="Pacifico"/>
                <a:sym typeface="Pacifico"/>
              </a:rPr>
              <a:t>Final Project</a:t>
            </a:r>
            <a:endParaRPr sz="7000">
              <a:solidFill>
                <a:srgbClr val="66666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5" name="Google Shape;55;p1"/>
          <p:cNvSpPr txBox="1"/>
          <p:nvPr>
            <p:ph type="title"/>
          </p:nvPr>
        </p:nvSpPr>
        <p:spPr>
          <a:xfrm>
            <a:off x="1110063" y="1544075"/>
            <a:ext cx="6753900" cy="187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Ideas for </a:t>
            </a:r>
            <a:endParaRPr sz="7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Final Project</a:t>
            </a:r>
            <a:endParaRPr sz="7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314957e7bd8_0_0"/>
          <p:cNvPicPr preferRelativeResize="0"/>
          <p:nvPr/>
        </p:nvPicPr>
        <p:blipFill rotWithShape="1">
          <a:blip r:embed="rId3">
            <a:alphaModFix/>
          </a:blip>
          <a:srcRect b="0" l="26115" r="19681" t="0"/>
          <a:stretch/>
        </p:blipFill>
        <p:spPr>
          <a:xfrm>
            <a:off x="4462275" y="311188"/>
            <a:ext cx="945850" cy="1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314957e7bd8_0_0"/>
          <p:cNvPicPr preferRelativeResize="0"/>
          <p:nvPr/>
        </p:nvPicPr>
        <p:blipFill rotWithShape="1">
          <a:blip r:embed="rId4">
            <a:alphaModFix/>
          </a:blip>
          <a:srcRect b="0" l="19176" r="22852" t="0"/>
          <a:stretch/>
        </p:blipFill>
        <p:spPr>
          <a:xfrm>
            <a:off x="7699250" y="311200"/>
            <a:ext cx="1144451" cy="1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314957e7bd8_0_0"/>
          <p:cNvPicPr preferRelativeResize="0"/>
          <p:nvPr/>
        </p:nvPicPr>
        <p:blipFill rotWithShape="1">
          <a:blip r:embed="rId5">
            <a:alphaModFix/>
          </a:blip>
          <a:srcRect b="11802" l="11609" r="11247" t="20716"/>
          <a:stretch/>
        </p:blipFill>
        <p:spPr>
          <a:xfrm>
            <a:off x="5792175" y="311200"/>
            <a:ext cx="1523025" cy="12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314957e7bd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76941">
            <a:off x="4667303" y="2244374"/>
            <a:ext cx="2103024" cy="295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14957e7bd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68665">
            <a:off x="6456577" y="2165088"/>
            <a:ext cx="2249700" cy="31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14957e7bd8_0_0"/>
          <p:cNvPicPr preferRelativeResize="0"/>
          <p:nvPr/>
        </p:nvPicPr>
        <p:blipFill rotWithShape="1">
          <a:blip r:embed="rId8">
            <a:alphaModFix/>
          </a:blip>
          <a:srcRect b="14794" l="0" r="0" t="3285"/>
          <a:stretch/>
        </p:blipFill>
        <p:spPr>
          <a:xfrm>
            <a:off x="391075" y="436438"/>
            <a:ext cx="3687149" cy="427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92995">
            <a:off x="6394377" y="1685042"/>
            <a:ext cx="2571750" cy="361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2623" y="259786"/>
            <a:ext cx="1998725" cy="167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610525"/>
            <a:ext cx="1368175" cy="1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 b="15405" l="0" r="0" t="4020"/>
          <a:stretch/>
        </p:blipFill>
        <p:spPr>
          <a:xfrm>
            <a:off x="6951350" y="259775"/>
            <a:ext cx="1886724" cy="13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9024" y="1935149"/>
            <a:ext cx="1675375" cy="1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8">
            <a:alphaModFix/>
          </a:blip>
          <a:srcRect b="14378" l="0" r="0" t="2217"/>
          <a:stretch/>
        </p:blipFill>
        <p:spPr>
          <a:xfrm>
            <a:off x="303631" y="308650"/>
            <a:ext cx="3838176" cy="45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65816">
            <a:off x="99567" y="1597113"/>
            <a:ext cx="2592219" cy="364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392" y="224196"/>
            <a:ext cx="3522202" cy="23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9636" y="1992139"/>
            <a:ext cx="440600" cy="47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5574" y="974063"/>
            <a:ext cx="607450" cy="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04854" y="1661100"/>
            <a:ext cx="804766" cy="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5799" y="1145150"/>
            <a:ext cx="887349" cy="6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3200" y="1414750"/>
            <a:ext cx="5445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10">
            <a:alphaModFix/>
          </a:blip>
          <a:srcRect b="12019" l="0" r="0" t="4044"/>
          <a:stretch/>
        </p:blipFill>
        <p:spPr>
          <a:xfrm>
            <a:off x="5083929" y="398226"/>
            <a:ext cx="3662975" cy="434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